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0A192-1EB9-412F-9672-135D986A7DB3}" v="997" dt="2021-09-01T03:53:48.966"/>
    <p1510:client id="{C7EFBECE-3A21-4CB7-A58B-78355E978207}" v="199" dt="2021-09-01T02:25:06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9A1EA16-8062-480C-B7BF-CF67A04054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B099B86-A21A-4170-A7FA-2141C68887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3F167-B84F-4534-931D-29E3AD122A25}" type="datetimeFigureOut">
              <a:rPr lang="es-ES" smtClean="0"/>
              <a:t>31/08/2021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DB5AD-D197-408E-A8AC-4EC502575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162257-7B8C-47C9-9A53-D315838788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38B5C-5A2F-4740-95D3-F44A236CC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644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D73C2-CB32-4AF8-9935-8840A2B1DB97}" type="datetimeFigureOut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BAA2-AD08-4FFA-AE74-09FF9983263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1601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BBAA2-AD08-4FFA-AE74-09FF9983263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33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Imagen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ángulo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Imagen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Imagen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42373B1E-A00E-4EFE-92B1-BA153F2093B3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326014-3787-4C4E-9948-ACC4232CA98C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969095-8B53-4789-BC86-C9C11C0C7C32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0DD7C-BE2E-4928-B7A2-A6A6B759A9E3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Cuadro de texto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EC074-4E5B-4F31-B1AD-3BA17EC5BD1C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 con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F4FE92-09DC-4882-983A-AD01FFB0A6D9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Conector recto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texto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33726A-2E49-4FFB-A527-4FDB443B7554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7C53E6-A2DA-429F-8E97-C8FA576979E0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45E80-D94A-4400-980A-1A5FF5C26700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77DC9-EE62-4772-B8C7-709E310E05C9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D0B72-2FB1-45F9-B55E-B2F7EBC0B640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6" name="Conector recto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EB3AB-0680-405F-92E2-BEC5C01D7B4E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F64975-6EEE-4D5A-BBB6-640B1423F0C3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8" name="Conector recto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2732CA-302D-45C2-803B-AFC7E894D947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B1CB7-806B-48BD-8B32-0D60BC41B114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5E8CD-8C42-4EC1-9563-FDBF28C1C667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6" name="Conector recto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7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B30C37-0BA9-4C44-8EFC-8E25B1067CD9}" type="datetime1">
              <a:rPr lang="es-ES" noProof="0" smtClean="0"/>
              <a:t>31/08/2021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Imagen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Imagen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Imagen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A6A5C36-949C-4221-A613-BD428192E183}" type="datetime1">
              <a:rPr lang="es-ES" noProof="0" smtClean="0"/>
              <a:t>31/08/2021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 dirty="0"/>
              <a:t>Propuesta para</a:t>
            </a:r>
            <a:br>
              <a:rPr lang="es-ES" dirty="0"/>
            </a:br>
            <a:r>
              <a:rPr lang="es-ES" dirty="0"/>
              <a:t>Therac-25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s-ES" dirty="0"/>
              <a:t>Acosta </a:t>
            </a:r>
            <a:r>
              <a:rPr lang="es-ES" dirty="0" err="1"/>
              <a:t>Serret</a:t>
            </a:r>
            <a:r>
              <a:rPr lang="es-ES" dirty="0"/>
              <a:t> Carrillo Eduardo Sebastián 290248</a:t>
            </a:r>
          </a:p>
          <a:p>
            <a:r>
              <a:rPr lang="es-ES" dirty="0"/>
              <a:t>Práctica #9</a:t>
            </a:r>
          </a:p>
          <a:p>
            <a:r>
              <a:rPr lang="es-ES" dirty="0"/>
              <a:t>31 de agosto de 2021</a:t>
            </a:r>
          </a:p>
        </p:txBody>
      </p:sp>
    </p:spTree>
    <p:extLst>
      <p:ext uri="{BB962C8B-B14F-4D97-AF65-F5344CB8AC3E}">
        <p14:creationId xmlns:p14="http://schemas.microsoft.com/office/powerpoint/2010/main" val="23236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F8509-8DBD-4524-B39F-F01F1580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Descripción del sistema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55E4A46-2C75-47B3-A7BF-B1E0EB7C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19" y="2980732"/>
            <a:ext cx="6294407" cy="2348649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E10620A4-EA16-4C95-BEEB-B09E13E7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514" y="3081880"/>
            <a:ext cx="3289539" cy="2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4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68D22-BCAD-4007-A799-09C625BE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Descripción de la falla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A476DE4-7D8A-4DB0-BAE9-02A93A4A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1" y="2887890"/>
            <a:ext cx="5287991" cy="298003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5B88A1C7-4E23-4E71-A6F3-294435F4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78" y="2492398"/>
            <a:ext cx="3994029" cy="365599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71E937E-A2FF-44D8-B697-A280B711046D}"/>
              </a:ext>
            </a:extLst>
          </p:cNvPr>
          <p:cNvSpPr txBox="1">
            <a:spLocks/>
          </p:cNvSpPr>
          <p:nvPr/>
        </p:nvSpPr>
        <p:spPr>
          <a:xfrm>
            <a:off x="6882444" y="1709627"/>
            <a:ext cx="4468480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8C6E527-2B19-4AB4-A539-D2CCFAC5BB23}"/>
              </a:ext>
            </a:extLst>
          </p:cNvPr>
          <p:cNvSpPr txBox="1">
            <a:spLocks/>
          </p:cNvSpPr>
          <p:nvPr/>
        </p:nvSpPr>
        <p:spPr>
          <a:xfrm>
            <a:off x="7083726" y="4743249"/>
            <a:ext cx="1434858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  <a:highlight>
                  <a:srgbClr val="000000"/>
                </a:highlight>
              </a:rPr>
              <a:t>Rayo configurado a modo rayos x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AF7B869-454B-4488-B6B7-4FB69FF1D6FA}"/>
              </a:ext>
            </a:extLst>
          </p:cNvPr>
          <p:cNvSpPr txBox="1">
            <a:spLocks/>
          </p:cNvSpPr>
          <p:nvPr/>
        </p:nvSpPr>
        <p:spPr>
          <a:xfrm>
            <a:off x="7083725" y="2644155"/>
            <a:ext cx="1434858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  <a:highlight>
                  <a:srgbClr val="000000"/>
                </a:highlight>
              </a:rPr>
              <a:t>Placa configurada a modo electrón</a:t>
            </a:r>
          </a:p>
        </p:txBody>
      </p:sp>
    </p:spTree>
    <p:extLst>
      <p:ext uri="{BB962C8B-B14F-4D97-AF65-F5344CB8AC3E}">
        <p14:creationId xmlns:p14="http://schemas.microsoft.com/office/powerpoint/2010/main" val="280883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9C0F4-D867-466B-9336-3A5BEAD4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Descripción de la falla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F29D3BA-E2A5-4DA5-8B38-010C6891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9" y="2474343"/>
            <a:ext cx="3462067" cy="3462067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A49EDBE-5E84-4658-9FB4-3D83CD05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26" y="3174288"/>
            <a:ext cx="4109048" cy="2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59D5E-1CBE-463F-A630-6A20847B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Daños o pérdidas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EDA8E0-8428-4372-BB39-A29802C07714}"/>
              </a:ext>
            </a:extLst>
          </p:cNvPr>
          <p:cNvSpPr txBox="1"/>
          <p:nvPr/>
        </p:nvSpPr>
        <p:spPr>
          <a:xfrm>
            <a:off x="3948023" y="2654060"/>
            <a:ext cx="43103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200" dirty="0"/>
              <a:t>6 casos entre junio de 1985 y Enero de 1987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6AB189-57F5-4627-A218-5764ADA29644}"/>
              </a:ext>
            </a:extLst>
          </p:cNvPr>
          <p:cNvSpPr txBox="1"/>
          <p:nvPr/>
        </p:nvSpPr>
        <p:spPr>
          <a:xfrm>
            <a:off x="1144438" y="4278701"/>
            <a:ext cx="22112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200" dirty="0"/>
              <a:t>4 muertes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316224-4CFB-4281-AF93-6E7FF7F09FAB}"/>
              </a:ext>
            </a:extLst>
          </p:cNvPr>
          <p:cNvSpPr txBox="1"/>
          <p:nvPr/>
        </p:nvSpPr>
        <p:spPr>
          <a:xfrm>
            <a:off x="4839418" y="4278700"/>
            <a:ext cx="251316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200" dirty="0">
                <a:ea typeface="+mn-lt"/>
                <a:cs typeface="+mn-lt"/>
              </a:rPr>
              <a:t>1 paciente con discapacidad menor</a:t>
            </a:r>
            <a:endParaRPr lang="es-MX" dirty="0">
              <a:ea typeface="+mn-lt"/>
              <a:cs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D041D3-F5E9-419F-BD4D-66F5B5666802}"/>
              </a:ext>
            </a:extLst>
          </p:cNvPr>
          <p:cNvSpPr txBox="1"/>
          <p:nvPr/>
        </p:nvSpPr>
        <p:spPr>
          <a:xfrm>
            <a:off x="8548776" y="4278699"/>
            <a:ext cx="25131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200" dirty="0"/>
              <a:t>1 demanda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5CD3943-39A0-4C31-B211-AAC3B6F72AE1}"/>
              </a:ext>
            </a:extLst>
          </p:cNvPr>
          <p:cNvCxnSpPr/>
          <p:nvPr/>
        </p:nvCxnSpPr>
        <p:spPr>
          <a:xfrm flipH="1">
            <a:off x="2446128" y="3301580"/>
            <a:ext cx="1811547" cy="10207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AAAC147-0E9E-4999-BF45-F0E7AC5B0ADA}"/>
              </a:ext>
            </a:extLst>
          </p:cNvPr>
          <p:cNvCxnSpPr>
            <a:cxnSpLocks/>
          </p:cNvCxnSpPr>
          <p:nvPr/>
        </p:nvCxnSpPr>
        <p:spPr>
          <a:xfrm>
            <a:off x="6083598" y="3732900"/>
            <a:ext cx="14378" cy="70449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C5D88C5-34F1-4865-AB7F-10BD76CA5C1B}"/>
              </a:ext>
            </a:extLst>
          </p:cNvPr>
          <p:cNvCxnSpPr>
            <a:cxnSpLocks/>
          </p:cNvCxnSpPr>
          <p:nvPr/>
        </p:nvCxnSpPr>
        <p:spPr>
          <a:xfrm>
            <a:off x="7880769" y="3258447"/>
            <a:ext cx="1854679" cy="10639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08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19A52-02A6-491F-B8E4-AD42D02C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D9EFF7-66FC-45EC-90E8-7E6F15CD5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28819"/>
            <a:ext cx="9601196" cy="3505841"/>
          </a:xfrm>
        </p:spPr>
        <p:txBody>
          <a:bodyPr>
            <a:normAutofit lnSpcReduction="10000"/>
          </a:bodyPr>
          <a:lstStyle/>
          <a:p>
            <a:r>
              <a:rPr lang="es-MX" dirty="0"/>
              <a:t>Tener un mínimo de horas utilizados más alto</a:t>
            </a:r>
          </a:p>
          <a:p>
            <a:pPr>
              <a:buSzPct val="114999"/>
            </a:pPr>
            <a:r>
              <a:rPr lang="es-MX" dirty="0"/>
              <a:t>No quitar medidas de seguridad de hardware o software reemplazándolas con su contraparte</a:t>
            </a:r>
          </a:p>
          <a:p>
            <a:pPr>
              <a:buSzPct val="114999"/>
            </a:pPr>
            <a:r>
              <a:rPr lang="es-MX" dirty="0"/>
              <a:t>Asegurar el funcionamiento de audio y video para el monitoreo de pacientes</a:t>
            </a:r>
          </a:p>
          <a:p>
            <a:pPr>
              <a:buSzPct val="114999"/>
            </a:pPr>
            <a:r>
              <a:rPr lang="es-MX" dirty="0"/>
              <a:t>Tener un equipo de programadores</a:t>
            </a:r>
            <a:r>
              <a:rPr lang="es-MX" dirty="0">
                <a:ea typeface="+mn-lt"/>
                <a:cs typeface="+mn-lt"/>
              </a:rPr>
              <a:t> (y </a:t>
            </a:r>
            <a:r>
              <a:rPr lang="es-MX" dirty="0" err="1">
                <a:ea typeface="+mn-lt"/>
                <a:cs typeface="+mn-lt"/>
              </a:rPr>
              <a:t>testeadores</a:t>
            </a:r>
            <a:r>
              <a:rPr lang="es-MX" dirty="0">
                <a:ea typeface="+mn-lt"/>
                <a:cs typeface="+mn-lt"/>
              </a:rPr>
              <a:t>)</a:t>
            </a:r>
            <a:r>
              <a:rPr lang="es-MX" dirty="0"/>
              <a:t> más amplio</a:t>
            </a:r>
          </a:p>
          <a:p>
            <a:pPr>
              <a:buSzPct val="114999"/>
            </a:pPr>
            <a:r>
              <a:rPr lang="es-MX" dirty="0"/>
              <a:t>Educar al equipo médico a asegurar el buen funcionamiento del sistema</a:t>
            </a:r>
          </a:p>
          <a:p>
            <a:pPr>
              <a:buSzPct val="114999"/>
            </a:pPr>
            <a:r>
              <a:rPr lang="es-MX" dirty="0"/>
              <a:t>Investigar casos en busca de patrones desde un principio y aceptar responsabilidad</a:t>
            </a:r>
          </a:p>
        </p:txBody>
      </p:sp>
    </p:spTree>
    <p:extLst>
      <p:ext uri="{BB962C8B-B14F-4D97-AF65-F5344CB8AC3E}">
        <p14:creationId xmlns:p14="http://schemas.microsoft.com/office/powerpoint/2010/main" val="4152069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</Words>
  <Application>Microsoft Office PowerPoint</Application>
  <PresentationFormat>Panorámica</PresentationFormat>
  <Paragraphs>1</Paragraphs>
  <Slides>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Orgánico</vt:lpstr>
      <vt:lpstr>Propuesta para Therac-25</vt:lpstr>
      <vt:lpstr>Descripción del sistema</vt:lpstr>
      <vt:lpstr>Descripción de la falla</vt:lpstr>
      <vt:lpstr>Descripción de la falla</vt:lpstr>
      <vt:lpstr>Daños o pérdidas</vt:lpstr>
      <vt:lpstr>Propuesta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148</cp:revision>
  <dcterms:created xsi:type="dcterms:W3CDTF">2021-09-01T02:10:50Z</dcterms:created>
  <dcterms:modified xsi:type="dcterms:W3CDTF">2021-09-01T03:54:35Z</dcterms:modified>
</cp:coreProperties>
</file>